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2"/>
    <p:sldId id="257" r:id="rId3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Sanchez" panose="020B0604020202020204" charset="0"/>
      <p:regular r:id="rId18"/>
      <p: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0E2D"/>
    <a:srgbClr val="203E6A"/>
    <a:srgbClr val="5DB2E0"/>
    <a:srgbClr val="3981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25"/>
    <p:restoredTop sz="86244"/>
  </p:normalViewPr>
  <p:slideViewPr>
    <p:cSldViewPr snapToGrid="0" snapToObjects="1">
      <p:cViewPr varScale="1">
        <p:scale>
          <a:sx n="95" d="100"/>
          <a:sy n="95" d="100"/>
        </p:scale>
        <p:origin x="1656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43" d="100"/>
          <a:sy n="143" d="100"/>
        </p:scale>
        <p:origin x="314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23" Type="http://schemas.openxmlformats.org/officeDocument/2006/relationships/tableStyles" Target="tableStyle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83AB570-1B7A-4D40-BD80-6FE9DAC782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574A5-C6BD-BA40-B91A-A0708827228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F56AB7-6808-6B48-8442-F48AB39809C2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B98FA8-DC36-1343-99C8-923474A7843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D738E4-A98B-5F49-AFF1-9B76B0C9609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19DB5-689E-7C4A-AF9F-3BB5297A8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198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9D215-9F1E-0645-85FF-DF43B3A8F2D9}" type="datetimeFigureOut">
              <a:rPr lang="en-US" smtClean="0"/>
              <a:t>5/19/2023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B35F71-5286-834E-9035-47FF1066A7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747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B35F71-5286-834E-9035-47FF1066A7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79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using a computer sitting on top of a table&#10;&#10;Description automatically generated">
            <a:extLst>
              <a:ext uri="{FF2B5EF4-FFF2-40B4-BE49-F238E27FC236}">
                <a16:creationId xmlns:a16="http://schemas.microsoft.com/office/drawing/2014/main" id="{1040E783-52FA-DC4D-8691-B1781664C0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5170"/>
            <a:ext cx="12192000" cy="689317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05BA199-EC1F-964C-B7A0-1CAD42926B02}"/>
              </a:ext>
            </a:extLst>
          </p:cNvPr>
          <p:cNvSpPr/>
          <p:nvPr userDrawn="1"/>
        </p:nvSpPr>
        <p:spPr>
          <a:xfrm>
            <a:off x="0" y="3182815"/>
            <a:ext cx="12192000" cy="3675185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72000"/>
                </a:schemeClr>
              </a:gs>
            </a:gsLst>
            <a:lin ang="5400000" scaled="1"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4301E9E-EE95-834D-95A4-86AA87B35B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hqprint">
            <a:alphaModFix amt="9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711"/>
          <a:stretch/>
        </p:blipFill>
        <p:spPr>
          <a:xfrm>
            <a:off x="0" y="249336"/>
            <a:ext cx="11113477" cy="41468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AF1AC4-83B4-4343-8130-14F62432CC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10629"/>
            <a:ext cx="9144000" cy="2099334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51A90D-4324-544F-A832-B17FBE5ED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7303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bg1"/>
                </a:solidFill>
                <a:latin typeface="Sanchez" panose="02000000000000000000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7BBDF-F772-1D4A-944F-2388322F17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227254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r>
              <a:rPr lang="en-US" dirty="0"/>
              <a:t>Date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A271B-A748-9D46-B9F0-DEA162DA9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27254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r>
              <a:rPr lang="en-US" dirty="0" err="1"/>
              <a:t>forensicstats.org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34B5688-9703-A840-99C7-A1D3F8BE44B2}"/>
              </a:ext>
            </a:extLst>
          </p:cNvPr>
          <p:cNvSpPr/>
          <p:nvPr userDrawn="1"/>
        </p:nvSpPr>
        <p:spPr>
          <a:xfrm>
            <a:off x="11377246" y="-35170"/>
            <a:ext cx="814754" cy="615462"/>
          </a:xfrm>
          <a:prstGeom prst="rect">
            <a:avLst/>
          </a:prstGeom>
          <a:solidFill>
            <a:srgbClr val="CE0E2D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C9D7CAD-A1B4-FF4D-B881-FE8239FE0F7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48800" y="5649399"/>
            <a:ext cx="2335823" cy="94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938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3346-6683-2E4C-A718-2A6EA0DB49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9219222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0CE99-C42E-A849-AFC1-CD31D468F1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62EC81-1B87-2649-B17B-9C6EC8FCA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err="1"/>
              <a:t>forensicstats.org</a:t>
            </a:r>
            <a:r>
              <a:rPr lang="en-US" dirty="0"/>
              <a:t>  |  </a:t>
            </a:r>
            <a:fld id="{296D041C-3D9F-8A4F-A519-397F8552599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B9BDA7F7-BDA4-9C44-87B7-5E587DA26A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57422" y="0"/>
            <a:ext cx="1958731" cy="113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0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C3346-6683-2E4C-A718-2A6EA0DB49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9219222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0CE99-C42E-A849-AFC1-CD31D468F1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AF228-4DB1-CD45-ADB6-4649AB7958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62EC81-1B87-2649-B17B-9C6EC8FCA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err="1"/>
              <a:t>forensicstats.org</a:t>
            </a:r>
            <a:r>
              <a:rPr lang="en-US" dirty="0"/>
              <a:t>  |  </a:t>
            </a:r>
            <a:fld id="{296D041C-3D9F-8A4F-A519-397F8552599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B9BDA7F7-BDA4-9C44-87B7-5E587DA26A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57422" y="0"/>
            <a:ext cx="1958731" cy="113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327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74AE4C-F3BD-CD45-B490-500697B2B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err="1"/>
              <a:t>forensicstats.org</a:t>
            </a:r>
            <a:r>
              <a:rPr lang="en-US" dirty="0"/>
              <a:t>  |  </a:t>
            </a:r>
            <a:fld id="{296D041C-3D9F-8A4F-A519-397F85525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00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1863C2-29A0-D64F-8FC5-4910A1D5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78871-458A-224F-A4E1-1E5381A57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EE9B6-2012-F04E-B527-C5DD08D98C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ontserrat" pitchFamily="2" charset="77"/>
              </a:defRPr>
            </a:lvl1pPr>
          </a:lstStyle>
          <a:p>
            <a:r>
              <a:rPr lang="en-US" dirty="0" err="1"/>
              <a:t>forensicstats.org</a:t>
            </a:r>
            <a:r>
              <a:rPr lang="en-US" dirty="0"/>
              <a:t>  |  </a:t>
            </a:r>
            <a:fld id="{296D041C-3D9F-8A4F-A519-397F85525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126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6" r:id="rId2"/>
    <p:sldLayoutId id="2147483677" r:id="rId3"/>
    <p:sldLayoutId id="2147483655" r:id="rId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>
              <a:lumMod val="95000"/>
              <a:lumOff val="5000"/>
            </a:schemeClr>
          </a:solidFill>
          <a:latin typeface="Montserrat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95000"/>
              <a:lumOff val="5000"/>
            </a:schemeClr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95000"/>
              <a:lumOff val="5000"/>
            </a:schemeClr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95000"/>
              <a:lumOff val="5000"/>
            </a:schemeClr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5000"/>
              <a:lumOff val="5000"/>
            </a:schemeClr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5000"/>
              <a:lumOff val="5000"/>
            </a:schemeClr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734CF-24C4-574C-BE53-EC9A8E5E55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51786"/>
            <a:ext cx="9144000" cy="2099334"/>
          </a:xfrm>
        </p:spPr>
        <p:txBody>
          <a:bodyPr>
            <a:normAutofit fontScale="90000"/>
          </a:bodyPr>
          <a:lstStyle/>
          <a:p>
            <a:r>
              <a:rPr lang="en-US" dirty="0"/>
              <a:t>Diagnostic Tools for Automatic Cartridge Case Comparisons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98144C-0F45-2546-B057-56921DE8DA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43195"/>
            <a:ext cx="9144000" cy="730326"/>
          </a:xfrm>
        </p:spPr>
        <p:txBody>
          <a:bodyPr>
            <a:normAutofit/>
          </a:bodyPr>
          <a:lstStyle/>
          <a:p>
            <a:r>
              <a:rPr lang="en-US" dirty="0"/>
              <a:t>Joseph Zemmels, Heike Hofmann, Susan </a:t>
            </a:r>
            <a:r>
              <a:rPr lang="en-US" dirty="0" err="1"/>
              <a:t>VanderPlas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E1984-B354-A648-8516-5389815D2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5/25/23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EC07D-551B-5345-B870-1F21D1824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forensicstats.org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175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D4705-6775-81F0-CD75-F0782D6C1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5341F-C8F6-3BC9-DA98-14B7AB5CBAC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Slides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4FCF9-BA00-8D4F-7A7D-AE5397418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forensicstats.org  |  </a:t>
            </a:r>
            <a:fld id="{296D041C-3D9F-8A4F-A519-397F8552599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603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28</Words>
  <Application>Microsoft Office PowerPoint</Application>
  <PresentationFormat>Widescreen</PresentationFormat>
  <Paragraphs>8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Calibri</vt:lpstr>
      <vt:lpstr>Sanchez</vt:lpstr>
      <vt:lpstr>Century Gothic</vt:lpstr>
      <vt:lpstr>Montserrat</vt:lpstr>
      <vt:lpstr>Arial</vt:lpstr>
      <vt:lpstr>Office Theme</vt:lpstr>
      <vt:lpstr>Diagnostic Tools for Automatic Cartridge Case Comparisons</vt:lpstr>
      <vt:lpstr>Online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GOES HERE</dc:title>
  <dc:creator>Chelsea Liske</dc:creator>
  <cp:lastModifiedBy>Joe Zemme</cp:lastModifiedBy>
  <cp:revision>70</cp:revision>
  <cp:lastPrinted>2021-07-14T20:06:48Z</cp:lastPrinted>
  <dcterms:created xsi:type="dcterms:W3CDTF">2020-04-07T00:32:42Z</dcterms:created>
  <dcterms:modified xsi:type="dcterms:W3CDTF">2023-05-19T17:35:12Z</dcterms:modified>
</cp:coreProperties>
</file>

<file path=docProps/thumbnail.jpeg>
</file>